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3" r:id="rId4"/>
    <p:sldId id="277" r:id="rId5"/>
    <p:sldId id="27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23-Jun-21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21/06/2021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4468901" y="533407"/>
            <a:ext cx="3254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Things to do/I’m doing</a:t>
            </a:r>
            <a:endParaRPr lang="en-GB" sz="24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3DEDDE-1AC8-4A40-A556-A41064897F92}"/>
              </a:ext>
            </a:extLst>
          </p:cNvPr>
          <p:cNvSpPr txBox="1"/>
          <p:nvPr/>
        </p:nvSpPr>
        <p:spPr>
          <a:xfrm>
            <a:off x="3603329" y="1906288"/>
            <a:ext cx="49853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Add stepper motor to get set/predictable actuation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Do multiple iterations of actuator tests to gather more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Refine actuator design (new moulds, iterate on actuator until a satisfactory design)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Investigate ML solutions for control problem (possibly just with voltages, may need full EIT images)</a:t>
            </a:r>
          </a:p>
        </p:txBody>
      </p:sp>
    </p:spTree>
    <p:extLst>
      <p:ext uri="{BB962C8B-B14F-4D97-AF65-F5344CB8AC3E}">
        <p14:creationId xmlns:p14="http://schemas.microsoft.com/office/powerpoint/2010/main" val="308623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4059463" y="533407"/>
            <a:ext cx="4073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SDM actuator with cable setup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359B9DC-9464-4728-BDE1-487DBCEEB2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8" t="7071" r="5287" b="2661"/>
          <a:stretch/>
        </p:blipFill>
        <p:spPr>
          <a:xfrm>
            <a:off x="404866" y="1644502"/>
            <a:ext cx="5378415" cy="3977972"/>
          </a:xfrm>
          <a:prstGeom prst="rect">
            <a:avLst/>
          </a:prstGeom>
        </p:spPr>
      </p:pic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0C6DA9E-35FC-43FF-9C72-C2BCA74EF4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5"/>
          <a:stretch/>
        </p:blipFill>
        <p:spPr>
          <a:xfrm>
            <a:off x="6408718" y="1644502"/>
            <a:ext cx="5378415" cy="3977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726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4059463" y="533407"/>
            <a:ext cx="4073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SDM actuator with cable setup</a:t>
            </a:r>
            <a:endParaRPr lang="en-GB" sz="2400" dirty="0">
              <a:latin typeface="+mj-lt"/>
            </a:endParaRPr>
          </a:p>
        </p:txBody>
      </p:sp>
      <p:pic>
        <p:nvPicPr>
          <p:cNvPr id="2" name="cable_pull_setup">
            <a:hlinkClick r:id="" action="ppaction://media"/>
            <a:extLst>
              <a:ext uri="{FF2B5EF4-FFF2-40B4-BE49-F238E27FC236}">
                <a16:creationId xmlns:a16="http://schemas.microsoft.com/office/drawing/2014/main" id="{D625DA85-DD5C-47EB-BED8-5CEF1CC7CD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2284" y="1396411"/>
            <a:ext cx="8367431" cy="471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06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2988126" y="520837"/>
            <a:ext cx="6215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Manufactured distance data with voltage change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EB5268-D3D6-498E-A9A7-9B48DD06AF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2" t="8679" r="7722" b="4120"/>
          <a:stretch/>
        </p:blipFill>
        <p:spPr>
          <a:xfrm>
            <a:off x="2019299" y="1175101"/>
            <a:ext cx="7696200" cy="493122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EEB3657-5626-4005-A84E-28DE1FB13301}"/>
              </a:ext>
            </a:extLst>
          </p:cNvPr>
          <p:cNvSpPr txBox="1"/>
          <p:nvPr/>
        </p:nvSpPr>
        <p:spPr>
          <a:xfrm rot="16200000">
            <a:off x="-95442" y="3228944"/>
            <a:ext cx="3226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Change in voltage (mV)</a:t>
            </a:r>
            <a:endParaRPr lang="en-GB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CBFFB10-014A-4A51-A8E1-839519599434}"/>
              </a:ext>
            </a:extLst>
          </p:cNvPr>
          <p:cNvSpPr txBox="1"/>
          <p:nvPr/>
        </p:nvSpPr>
        <p:spPr>
          <a:xfrm>
            <a:off x="4254270" y="6199274"/>
            <a:ext cx="3226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Cable pull distance (mm)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598789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2849</TotalTime>
  <Words>98</Words>
  <Application>Microsoft Office PowerPoint</Application>
  <PresentationFormat>Widescreen</PresentationFormat>
  <Paragraphs>12</Paragraphs>
  <Slides>5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Times New Roman</vt:lpstr>
      <vt:lpstr>Office Theme</vt:lpstr>
      <vt:lpstr>EIT x Soft Robots:  project update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100</cp:revision>
  <dcterms:created xsi:type="dcterms:W3CDTF">2021-03-21T14:20:38Z</dcterms:created>
  <dcterms:modified xsi:type="dcterms:W3CDTF">2021-06-23T11:17:49Z</dcterms:modified>
</cp:coreProperties>
</file>

<file path=docProps/thumbnail.jpeg>
</file>